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57" r:id="rId4"/>
    <p:sldId id="266" r:id="rId5"/>
    <p:sldId id="259" r:id="rId6"/>
    <p:sldId id="265" r:id="rId7"/>
    <p:sldId id="264" r:id="rId8"/>
    <p:sldId id="269" r:id="rId9"/>
    <p:sldId id="270" r:id="rId10"/>
    <p:sldId id="274" r:id="rId11"/>
    <p:sldId id="267" r:id="rId12"/>
    <p:sldId id="262" r:id="rId13"/>
    <p:sldId id="261" r:id="rId14"/>
    <p:sldId id="263" r:id="rId15"/>
    <p:sldId id="280" r:id="rId16"/>
    <p:sldId id="28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7" autoAdjust="0"/>
  </p:normalViewPr>
  <p:slideViewPr>
    <p:cSldViewPr snapToGrid="0" snapToObjects="1">
      <p:cViewPr varScale="1">
        <p:scale>
          <a:sx n="92" d="100"/>
          <a:sy n="92" d="100"/>
        </p:scale>
        <p:origin x="-7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1DEEF39-8122-BC4F-BF3B-293F2DFCE13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081528-9763-0249-A70C-AC5FF3DFDCF4}" type="datetimeFigureOut">
              <a:rPr lang="en-US" smtClean="0"/>
              <a:t>9/25/14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o9.com/the-physics-of-usain-bolts-world-record-100-meter-dash-924744818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Fastest Man on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Understanding Velocity Time Graphs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6001" b="-26001"/>
          <a:stretch>
            <a:fillRect/>
          </a:stretch>
        </p:blipFill>
        <p:spPr>
          <a:xfrm>
            <a:off x="88014" y="1180705"/>
            <a:ext cx="8285866" cy="5220095"/>
          </a:xfrm>
        </p:spPr>
      </p:pic>
    </p:spTree>
    <p:extLst>
      <p:ext uri="{BB962C8B-B14F-4D97-AF65-F5344CB8AC3E}">
        <p14:creationId xmlns:p14="http://schemas.microsoft.com/office/powerpoint/2010/main" val="223461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an </a:t>
            </a:r>
            <a:r>
              <a:rPr lang="en-US" dirty="0"/>
              <a:t>accelerating </a:t>
            </a:r>
            <a:r>
              <a:rPr lang="en-US" dirty="0" smtClean="0"/>
              <a:t>object changes </a:t>
            </a:r>
            <a:r>
              <a:rPr lang="en-US" dirty="0"/>
              <a:t>its </a:t>
            </a:r>
            <a:r>
              <a:rPr lang="en-US" b="1" u="sng" dirty="0"/>
              <a:t>velocity</a:t>
            </a:r>
            <a:r>
              <a:rPr lang="en-US" dirty="0"/>
              <a:t> by the </a:t>
            </a:r>
            <a:r>
              <a:rPr lang="en-US" b="1" u="sng" dirty="0"/>
              <a:t>same</a:t>
            </a:r>
            <a:r>
              <a:rPr lang="en-US" dirty="0"/>
              <a:t> amount each </a:t>
            </a:r>
            <a:r>
              <a:rPr lang="en-US" dirty="0" smtClean="0"/>
              <a:t>second</a:t>
            </a:r>
          </a:p>
          <a:p>
            <a:r>
              <a:rPr lang="en-US" dirty="0" smtClean="0">
                <a:solidFill>
                  <a:srgbClr val="343434"/>
                </a:solidFill>
                <a:latin typeface="Times-Roman"/>
              </a:rPr>
              <a:t>An object with a constant acceleration should not be confused with an object with a constant velocity</a:t>
            </a:r>
          </a:p>
          <a:p>
            <a:r>
              <a:rPr lang="en-US" dirty="0" smtClean="0">
                <a:solidFill>
                  <a:srgbClr val="343434"/>
                </a:solidFill>
                <a:latin typeface="Times-Roman"/>
              </a:rPr>
              <a:t>If the velocity is changing, then the </a:t>
            </a:r>
            <a:r>
              <a:rPr lang="en-US" b="1" u="sng" dirty="0" smtClean="0">
                <a:solidFill>
                  <a:srgbClr val="343434"/>
                </a:solidFill>
                <a:latin typeface="Times-Roman"/>
              </a:rPr>
              <a:t>distance traveled/time </a:t>
            </a:r>
            <a:r>
              <a:rPr lang="en-US" dirty="0" smtClean="0">
                <a:solidFill>
                  <a:srgbClr val="343434"/>
                </a:solidFill>
                <a:latin typeface="Times-Roman"/>
              </a:rPr>
              <a:t>is not a </a:t>
            </a:r>
            <a:r>
              <a:rPr lang="en-US" b="1" u="sng" dirty="0" smtClean="0">
                <a:solidFill>
                  <a:srgbClr val="343434"/>
                </a:solidFill>
                <a:latin typeface="Times-Roman"/>
              </a:rPr>
              <a:t>constant</a:t>
            </a:r>
            <a:r>
              <a:rPr lang="en-US" dirty="0" smtClean="0">
                <a:solidFill>
                  <a:srgbClr val="343434"/>
                </a:solidFill>
                <a:latin typeface="Times-Roman"/>
              </a:rPr>
              <a:t> value</a:t>
            </a:r>
          </a:p>
        </p:txBody>
      </p:sp>
    </p:spTree>
    <p:extLst>
      <p:ext uri="{BB962C8B-B14F-4D97-AF65-F5344CB8AC3E}">
        <p14:creationId xmlns:p14="http://schemas.microsoft.com/office/powerpoint/2010/main" val="426341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Acceleration is the </a:t>
            </a:r>
            <a:r>
              <a:rPr lang="en-US" b="1" u="sng" dirty="0" smtClean="0"/>
              <a:t>rate</a:t>
            </a:r>
            <a:r>
              <a:rPr lang="en-US" dirty="0" smtClean="0"/>
              <a:t> at which velocity changes</a:t>
            </a:r>
          </a:p>
          <a:p>
            <a:pPr lvl="0"/>
            <a:r>
              <a:rPr lang="en-US" dirty="0" smtClean="0"/>
              <a:t>A rate quantity means that </a:t>
            </a:r>
            <a:r>
              <a:rPr lang="en-US" b="1" u="sng" dirty="0" smtClean="0"/>
              <a:t>time</a:t>
            </a:r>
            <a:r>
              <a:rPr lang="en-US" dirty="0" smtClean="0"/>
              <a:t> is in the denominator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55475"/>
              </p:ext>
            </p:extLst>
          </p:nvPr>
        </p:nvGraphicFramePr>
        <p:xfrm>
          <a:off x="4445848" y="3425566"/>
          <a:ext cx="2502099" cy="1539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660400" imgH="406400" progId="Equation.3">
                  <p:embed/>
                </p:oleObj>
              </mc:Choice>
              <mc:Fallback>
                <p:oleObj name="Equation" r:id="rId3" imgW="6604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848" y="3425566"/>
                        <a:ext cx="2502099" cy="1539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1381"/>
              </p:ext>
            </p:extLst>
          </p:nvPr>
        </p:nvGraphicFramePr>
        <p:xfrm>
          <a:off x="1765855" y="3527904"/>
          <a:ext cx="1528374" cy="13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457200" imgH="393700" progId="Equation.3">
                  <p:embed/>
                </p:oleObj>
              </mc:Choice>
              <mc:Fallback>
                <p:oleObj name="Equation" r:id="rId5" imgW="457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5855" y="3527904"/>
                        <a:ext cx="1528374" cy="13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5855" y="4951513"/>
            <a:ext cx="6356559" cy="206210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/>
            <a:r>
              <a:rPr lang="en-US" sz="3200" dirty="0" smtClean="0"/>
              <a:t>a = acceleration</a:t>
            </a:r>
          </a:p>
          <a:p>
            <a:pPr lvl="0"/>
            <a:r>
              <a:rPr lang="en-US" sz="3200" dirty="0" err="1" smtClean="0"/>
              <a:t>v</a:t>
            </a:r>
            <a:r>
              <a:rPr lang="en-US" sz="3200" baseline="-25000" dirty="0" err="1" smtClean="0"/>
              <a:t>f</a:t>
            </a:r>
            <a:r>
              <a:rPr lang="en-US" sz="3200" dirty="0" smtClean="0"/>
              <a:t>= final velocity</a:t>
            </a:r>
          </a:p>
          <a:p>
            <a:pPr lvl="0"/>
            <a:endParaRPr lang="en-US" sz="3200" dirty="0"/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v</a:t>
            </a:r>
            <a:r>
              <a:rPr lang="en-US" sz="3200" baseline="-25000" dirty="0" smtClean="0"/>
              <a:t>i </a:t>
            </a:r>
            <a:r>
              <a:rPr lang="en-US" sz="3200" dirty="0" smtClean="0"/>
              <a:t>= initial velocity</a:t>
            </a:r>
          </a:p>
          <a:p>
            <a:pPr lvl="0"/>
            <a:r>
              <a:rPr lang="en-US" sz="3200" dirty="0" smtClean="0"/>
              <a:t>t = time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7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for velocity </a:t>
            </a:r>
          </a:p>
          <a:p>
            <a:pPr lvl="1"/>
            <a:r>
              <a:rPr lang="en-US" dirty="0" smtClean="0"/>
              <a:t>m/s</a:t>
            </a:r>
          </a:p>
          <a:p>
            <a:pPr lvl="1"/>
            <a:r>
              <a:rPr lang="en-US" dirty="0" smtClean="0"/>
              <a:t>Km/h</a:t>
            </a:r>
          </a:p>
          <a:p>
            <a:r>
              <a:rPr lang="en-US" dirty="0" smtClean="0"/>
              <a:t>Acceleration is velocity/time so units include</a:t>
            </a:r>
          </a:p>
          <a:p>
            <a:pPr lvl="1"/>
            <a:r>
              <a:rPr lang="en-US" dirty="0" smtClean="0"/>
              <a:t>m/s/s or m/s</a:t>
            </a:r>
            <a:r>
              <a:rPr lang="en-US" baseline="30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7670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Direction depends on two things</a:t>
            </a:r>
          </a:p>
          <a:p>
            <a:pPr lvl="1"/>
            <a:r>
              <a:rPr lang="en-US" sz="2400" dirty="0" smtClean="0"/>
              <a:t>If the object is speeding up or slowing down</a:t>
            </a:r>
          </a:p>
          <a:p>
            <a:pPr lvl="1"/>
            <a:r>
              <a:rPr lang="en-US" sz="2400" dirty="0" smtClean="0"/>
              <a:t>If the object is moving in a positive or a negative direction</a:t>
            </a:r>
          </a:p>
          <a:p>
            <a:r>
              <a:rPr lang="en-US" sz="2400" dirty="0" smtClean="0"/>
              <a:t>Acceleration is positive when . . . </a:t>
            </a:r>
          </a:p>
          <a:p>
            <a:pPr lvl="1"/>
            <a:r>
              <a:rPr lang="en-US" sz="2400" dirty="0" smtClean="0"/>
              <a:t>The object is </a:t>
            </a:r>
            <a:r>
              <a:rPr lang="en-US" sz="2400" b="1" u="sng" dirty="0" smtClean="0"/>
              <a:t>speeding up</a:t>
            </a:r>
          </a:p>
          <a:p>
            <a:pPr lvl="1"/>
            <a:r>
              <a:rPr lang="en-US" sz="2400" dirty="0" smtClean="0"/>
              <a:t>The object is moving in a </a:t>
            </a:r>
            <a:r>
              <a:rPr lang="en-US" sz="2400" b="1" u="sng" dirty="0" smtClean="0"/>
              <a:t>positive direction </a:t>
            </a:r>
            <a:r>
              <a:rPr lang="en-US" sz="2400" dirty="0" smtClean="0"/>
              <a:t>(forward)</a:t>
            </a:r>
          </a:p>
          <a:p>
            <a:r>
              <a:rPr lang="en-US" sz="2400" dirty="0" smtClean="0"/>
              <a:t>Acceleration is negative when . . . </a:t>
            </a:r>
          </a:p>
          <a:p>
            <a:pPr lvl="1"/>
            <a:r>
              <a:rPr lang="en-US" sz="2400" dirty="0" smtClean="0"/>
              <a:t>The object is </a:t>
            </a:r>
            <a:r>
              <a:rPr lang="en-US" sz="2400" b="1" u="sng" dirty="0" smtClean="0"/>
              <a:t>slowing down</a:t>
            </a:r>
          </a:p>
          <a:p>
            <a:pPr lvl="1"/>
            <a:r>
              <a:rPr lang="en-US" sz="2400" dirty="0" smtClean="0"/>
              <a:t>The object is moving in a </a:t>
            </a:r>
            <a:r>
              <a:rPr lang="en-US" sz="2400" b="1" u="sng" dirty="0" smtClean="0"/>
              <a:t>negative direction </a:t>
            </a:r>
            <a:r>
              <a:rPr lang="en-US" sz="2400" dirty="0" smtClean="0"/>
              <a:t>(backward)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125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 bus traveling at 30 km/h speeds up at a constant rate of 3.5 m/s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. What velocity does it reach 6.8 seconds later?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				</a:t>
            </a: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399101"/>
              </p:ext>
            </p:extLst>
          </p:nvPr>
        </p:nvGraphicFramePr>
        <p:xfrm>
          <a:off x="732338" y="3342731"/>
          <a:ext cx="2502099" cy="1539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660400" imgH="406400" progId="Equation.3">
                  <p:embed/>
                </p:oleObj>
              </mc:Choice>
              <mc:Fallback>
                <p:oleObj name="Equation" r:id="rId3" imgW="6604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2338" y="3342731"/>
                        <a:ext cx="2502099" cy="1539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79169" y="3429457"/>
            <a:ext cx="4389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800" i="1" dirty="0"/>
              <a:t>How can we rearrange this equation to solve for 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f</a:t>
            </a:r>
            <a:r>
              <a:rPr lang="en-US" sz="28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727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 use variations of the basic velocity equation and solve for the variables time, final velocity, initial velocity, distance, and acceleration. </a:t>
            </a:r>
          </a:p>
          <a:p>
            <a:endParaRPr lang="en-US" sz="3200" dirty="0"/>
          </a:p>
          <a:p>
            <a:r>
              <a:rPr lang="en-US" sz="3200" dirty="0" smtClean="0"/>
              <a:t>Foldable Instructions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620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Useful Equations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2480" t="-3177" b="-2160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>
                <a:noFill/>
                <a:ea typeface="+mn-ea"/>
                <a:cs typeface="+mn-c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176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n-US" sz="2800" b="1" dirty="0" smtClean="0">
                <a:cs typeface="+mn-cs"/>
              </a:rPr>
              <a:t>Get an </a:t>
            </a:r>
            <a:r>
              <a:rPr lang="en-US" sz="2800" b="1" dirty="0" err="1" smtClean="0">
                <a:cs typeface="+mn-cs"/>
              </a:rPr>
              <a:t>Ipad</a:t>
            </a:r>
            <a:r>
              <a:rPr lang="en-US" sz="2800" b="1" dirty="0" smtClean="0">
                <a:cs typeface="+mn-cs"/>
              </a:rPr>
              <a:t>, from my website click on Acceleration web notes on today’s calendar. Answer the following questions: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What </a:t>
            </a:r>
            <a:r>
              <a:rPr lang="en-US" sz="2400" dirty="0">
                <a:cs typeface="+mn-cs"/>
              </a:rPr>
              <a:t>is acceleration?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Why is acceleration a vector quantity?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What does a position vs. time graph look like when showing changing velocity?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What is constant acceleration?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What </a:t>
            </a:r>
            <a:r>
              <a:rPr lang="en-US" sz="2400" dirty="0">
                <a:cs typeface="+mn-cs"/>
              </a:rPr>
              <a:t>are the units for acceleration?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>
                <a:cs typeface="+mn-cs"/>
              </a:rPr>
              <a:t>What is the equation for finding average acceleration? </a:t>
            </a:r>
            <a:endParaRPr lang="en-US" sz="2400" dirty="0" smtClean="0">
              <a:cs typeface="+mn-cs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>
                <a:cs typeface="+mn-cs"/>
              </a:rPr>
              <a:t>Explain how acceleration can be both positive and negative. </a:t>
            </a:r>
            <a:endParaRPr lang="en-US" sz="2400" dirty="0">
              <a:cs typeface="+mn-cs"/>
            </a:endParaRPr>
          </a:p>
          <a:p>
            <a:pPr>
              <a:defRPr/>
            </a:pPr>
            <a:endParaRPr lang="en-US" sz="2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43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Calibri" charset="0"/>
              </a:rPr>
              <a:t>Acceleration </a:t>
            </a:r>
            <a:r>
              <a:rPr lang="en-US" dirty="0" smtClean="0">
                <a:latin typeface="Calibri" charset="0"/>
              </a:rPr>
              <a:t>is a </a:t>
            </a:r>
            <a:r>
              <a:rPr lang="en-US" u="sng" dirty="0" smtClean="0">
                <a:latin typeface="Calibri" charset="0"/>
              </a:rPr>
              <a:t>vector</a:t>
            </a:r>
            <a:r>
              <a:rPr lang="en-US" dirty="0" smtClean="0">
                <a:latin typeface="Calibri" charset="0"/>
              </a:rPr>
              <a:t> which measures the change in the </a:t>
            </a:r>
            <a:r>
              <a:rPr lang="en-US" b="1" u="sng" dirty="0" smtClean="0">
                <a:latin typeface="Calibri" charset="0"/>
              </a:rPr>
              <a:t>velocity</a:t>
            </a:r>
            <a:r>
              <a:rPr lang="en-US" dirty="0" smtClean="0">
                <a:latin typeface="Calibri" charset="0"/>
              </a:rPr>
              <a:t> of an object.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It has </a:t>
            </a:r>
            <a:r>
              <a:rPr lang="en-US" b="1" u="sng" dirty="0" smtClean="0">
                <a:latin typeface="Calibri" charset="0"/>
              </a:rPr>
              <a:t>magnitude</a:t>
            </a:r>
            <a:r>
              <a:rPr lang="en-US" b="1" dirty="0" smtClean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and </a:t>
            </a:r>
            <a:r>
              <a:rPr lang="en-US" b="1" u="sng" dirty="0" smtClean="0">
                <a:latin typeface="Calibri" charset="0"/>
              </a:rPr>
              <a:t>direction</a:t>
            </a:r>
            <a:r>
              <a:rPr lang="en-US" dirty="0" smtClean="0">
                <a:latin typeface="Calibri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This means acceleration could be any of the following three…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Calibri" charset="0"/>
              </a:rPr>
              <a:t>	1. </a:t>
            </a:r>
            <a:r>
              <a:rPr lang="en-US" b="1" u="sng" dirty="0" smtClean="0">
                <a:latin typeface="Calibri" charset="0"/>
              </a:rPr>
              <a:t>a change in speed</a:t>
            </a:r>
            <a:r>
              <a:rPr lang="en-US" dirty="0" smtClean="0">
                <a:latin typeface="Calibri" charset="0"/>
              </a:rPr>
              <a:t>, the magnitude of the 			velocity (from 34 km/h to 67 km/h)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Calibri" charset="0"/>
              </a:rPr>
              <a:t>	2. </a:t>
            </a:r>
            <a:r>
              <a:rPr lang="en-US" b="1" u="sng" dirty="0" smtClean="0">
                <a:latin typeface="Calibri" charset="0"/>
              </a:rPr>
              <a:t>a change in direction </a:t>
            </a:r>
            <a:r>
              <a:rPr lang="en-US" dirty="0" smtClean="0">
                <a:latin typeface="Calibri" charset="0"/>
              </a:rPr>
              <a:t>(from East to North-			East)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Calibri" charset="0"/>
              </a:rPr>
              <a:t>	3. </a:t>
            </a:r>
            <a:r>
              <a:rPr lang="en-US" b="1" u="sng" dirty="0" smtClean="0">
                <a:latin typeface="Calibri" charset="0"/>
              </a:rPr>
              <a:t>a change in both speed and direction</a:t>
            </a:r>
            <a:r>
              <a:rPr lang="en-US" b="1" dirty="0" smtClean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(from 		34km/h East to 12 km/h West)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6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object has acceleration, it covers a </a:t>
            </a:r>
            <a:r>
              <a:rPr lang="en-US" b="1" u="sng" dirty="0" smtClean="0"/>
              <a:t>different</a:t>
            </a:r>
            <a:r>
              <a:rPr lang="en-US" dirty="0" smtClean="0"/>
              <a:t> distance each </a:t>
            </a:r>
            <a:r>
              <a:rPr lang="en-US" b="1" u="sng" dirty="0" smtClean="0"/>
              <a:t>second</a:t>
            </a:r>
            <a:r>
              <a:rPr lang="en-US" dirty="0" smtClean="0"/>
              <a:t> it is in motion. </a:t>
            </a:r>
          </a:p>
          <a:p>
            <a:r>
              <a:rPr lang="en-US" dirty="0" smtClean="0"/>
              <a:t>Remember: Constant velocity means an object in motion covers the </a:t>
            </a:r>
            <a:r>
              <a:rPr lang="en-US" b="1" u="sng" dirty="0" smtClean="0"/>
              <a:t>same</a:t>
            </a:r>
            <a:r>
              <a:rPr lang="en-US" dirty="0" smtClean="0"/>
              <a:t> distance each second it is in motion.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9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114300" lvl="0" indent="0">
              <a:buNone/>
            </a:pPr>
            <a:endParaRPr lang="en-US" dirty="0"/>
          </a:p>
          <a:p>
            <a:pPr lvl="0"/>
            <a:r>
              <a:rPr lang="en-US" dirty="0"/>
              <a:t>Which car or cars (red, green, and/or blue) are undergoing an acceleration? Study each car individually in order to determine the answer.</a:t>
            </a:r>
            <a:endParaRPr lang="en-US" dirty="0" smtClean="0"/>
          </a:p>
          <a:p>
            <a:r>
              <a:rPr lang="en-US" dirty="0"/>
              <a:t>Which car (red, green, or blue) experiences the greatest acceleration?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ccel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58" y="314471"/>
            <a:ext cx="7941681" cy="267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05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343434"/>
              </a:solidFill>
              <a:latin typeface="Times-Roma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4-09-17 at 6.32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040" y="3676304"/>
            <a:ext cx="4489894" cy="29158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4326" y="1429535"/>
            <a:ext cx="72426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Consider the position-time graph </a:t>
            </a:r>
            <a:r>
              <a:rPr lang="en-US" sz="2800" dirty="0" smtClean="0"/>
              <a:t>below. </a:t>
            </a:r>
            <a:r>
              <a:rPr lang="en-US" sz="2800" dirty="0"/>
              <a:t>Each one of the three lines on the position-time graph corresponds to the motion of one of the three cars. Match the appropriate line to the particular color of car.</a:t>
            </a:r>
          </a:p>
        </p:txBody>
      </p:sp>
    </p:spTree>
    <p:extLst>
      <p:ext uri="{BB962C8B-B14F-4D97-AF65-F5344CB8AC3E}">
        <p14:creationId xmlns:p14="http://schemas.microsoft.com/office/powerpoint/2010/main" val="1054255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Remember: A position vs. time graph that shows a </a:t>
            </a:r>
            <a:r>
              <a:rPr lang="en-US" sz="2800" b="1" u="sng" dirty="0" smtClean="0"/>
              <a:t>constant</a:t>
            </a:r>
            <a:r>
              <a:rPr lang="en-US" sz="2800" dirty="0" smtClean="0"/>
              <a:t> velocity has a </a:t>
            </a:r>
            <a:r>
              <a:rPr lang="en-US" sz="2800" b="1" u="sng" dirty="0" smtClean="0"/>
              <a:t>linear</a:t>
            </a:r>
            <a:r>
              <a:rPr lang="en-US" sz="2800" dirty="0" smtClean="0"/>
              <a:t> slope</a:t>
            </a:r>
          </a:p>
          <a:p>
            <a:pPr lvl="0"/>
            <a:r>
              <a:rPr lang="en-US" sz="2800" dirty="0" smtClean="0"/>
              <a:t>A position vs. time graph that shows a </a:t>
            </a:r>
            <a:r>
              <a:rPr lang="en-US" sz="2800" b="1" u="sng" dirty="0" smtClean="0"/>
              <a:t>changing</a:t>
            </a:r>
            <a:r>
              <a:rPr lang="en-US" sz="2800" dirty="0" smtClean="0"/>
              <a:t> velocity has a </a:t>
            </a:r>
            <a:r>
              <a:rPr lang="en-US" sz="2800" b="1" u="sng" dirty="0" smtClean="0"/>
              <a:t>curved</a:t>
            </a:r>
            <a:r>
              <a:rPr lang="en-US" sz="2800" dirty="0" smtClean="0"/>
              <a:t> slope.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>Velocity- Time Graphs Notes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 </a:t>
            </a:r>
            <a:r>
              <a:rPr lang="en-US" sz="2800" dirty="0"/>
              <a:t>velocity time graph tells us the </a:t>
            </a:r>
            <a:r>
              <a:rPr lang="en-US" sz="2800" b="1" u="sng" dirty="0"/>
              <a:t>spee</a:t>
            </a:r>
            <a:r>
              <a:rPr lang="en-US" sz="2800" u="sng" dirty="0"/>
              <a:t>d </a:t>
            </a:r>
            <a:r>
              <a:rPr lang="en-US" sz="2800" dirty="0"/>
              <a:t>of an object in a given period of time and is based on </a:t>
            </a:r>
            <a:r>
              <a:rPr lang="en-US" sz="2800" b="1" u="sng" dirty="0"/>
              <a:t>position time </a:t>
            </a:r>
            <a:r>
              <a:rPr lang="en-US" sz="2800" dirty="0"/>
              <a:t>data. 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</a:t>
            </a:r>
            <a:r>
              <a:rPr lang="en-US" sz="2800" b="1" u="sng" dirty="0" smtClean="0"/>
              <a:t>slope</a:t>
            </a:r>
            <a:r>
              <a:rPr lang="en-US" sz="2800" dirty="0" smtClean="0"/>
              <a:t> of a velocity time graph is </a:t>
            </a:r>
            <a:r>
              <a:rPr lang="en-US" sz="2800" b="1" u="sng" dirty="0" smtClean="0"/>
              <a:t>acceleration</a:t>
            </a:r>
            <a:r>
              <a:rPr lang="en-US" sz="28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graph also gives a picture of the </a:t>
            </a:r>
            <a:r>
              <a:rPr lang="en-US" sz="2800" b="1" u="sng" dirty="0" smtClean="0"/>
              <a:t>initial and final </a:t>
            </a:r>
            <a:r>
              <a:rPr lang="en-US" sz="2800" dirty="0" smtClean="0"/>
              <a:t>velocity of an object</a:t>
            </a: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54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Usain</a:t>
            </a:r>
            <a:r>
              <a:rPr lang="en-US" dirty="0" smtClean="0"/>
              <a:t> Bolt</a:t>
            </a:r>
            <a:br>
              <a:rPr lang="en-US" dirty="0" smtClean="0"/>
            </a:br>
            <a:r>
              <a:rPr lang="en-US" sz="2700" dirty="0" smtClean="0"/>
              <a:t>12.2 m/s or 27 mph </a:t>
            </a:r>
            <a:endParaRPr lang="en-US" sz="2700" dirty="0"/>
          </a:p>
        </p:txBody>
      </p:sp>
      <p:pic>
        <p:nvPicPr>
          <p:cNvPr id="4" name="Content Placeholder 3" descr="Screen Shot 2014-09-17 at 9.14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00" b="-8400"/>
          <a:stretch>
            <a:fillRect/>
          </a:stretch>
        </p:blipFill>
        <p:spPr>
          <a:xfrm>
            <a:off x="42992" y="1600200"/>
            <a:ext cx="9011917" cy="4309972"/>
          </a:xfrm>
        </p:spPr>
      </p:pic>
    </p:spTree>
    <p:extLst>
      <p:ext uri="{BB962C8B-B14F-4D97-AF65-F5344CB8AC3E}">
        <p14:creationId xmlns:p14="http://schemas.microsoft.com/office/powerpoint/2010/main" val="219689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1125</TotalTime>
  <Words>598</Words>
  <Application>Microsoft Macintosh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Adjacency</vt:lpstr>
      <vt:lpstr>Equation</vt:lpstr>
      <vt:lpstr>Acceleration </vt:lpstr>
      <vt:lpstr>PowerPoint Presentation</vt:lpstr>
      <vt:lpstr>Acceleration</vt:lpstr>
      <vt:lpstr>Acceleration</vt:lpstr>
      <vt:lpstr>PowerPoint Presentation</vt:lpstr>
      <vt:lpstr>PowerPoint Presentation</vt:lpstr>
      <vt:lpstr>Graphing</vt:lpstr>
      <vt:lpstr>Velocity- Time Graphs Notes</vt:lpstr>
      <vt:lpstr>Usain Bolt 12.2 m/s or 27 mph </vt:lpstr>
      <vt:lpstr>Understanding Velocity Time Graphs</vt:lpstr>
      <vt:lpstr>Constant Acceleration</vt:lpstr>
      <vt:lpstr>Average Acceleration</vt:lpstr>
      <vt:lpstr>Acceleration Units</vt:lpstr>
      <vt:lpstr>Direction of Acceleration</vt:lpstr>
      <vt:lpstr>Example</vt:lpstr>
      <vt:lpstr>Kinematic Equations</vt:lpstr>
      <vt:lpstr>Useful Equations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Allen</dc:creator>
  <cp:lastModifiedBy>Amanda Allen</cp:lastModifiedBy>
  <cp:revision>21</cp:revision>
  <dcterms:created xsi:type="dcterms:W3CDTF">2014-09-17T22:19:10Z</dcterms:created>
  <dcterms:modified xsi:type="dcterms:W3CDTF">2014-09-26T03:36:51Z</dcterms:modified>
</cp:coreProperties>
</file>